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CD3E95B-174D-4175-BDF3-CCB136B9C8AD}" type="datetimeFigureOut">
              <a:rPr lang="es-CL" smtClean="0"/>
              <a:pPr/>
              <a:t>01-12-2016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E95B-174D-4175-BDF3-CCB136B9C8AD}" type="datetimeFigureOut">
              <a:rPr lang="es-CL" smtClean="0"/>
              <a:pPr/>
              <a:t>01-12-2016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E95B-174D-4175-BDF3-CCB136B9C8AD}" type="datetimeFigureOut">
              <a:rPr lang="es-CL" smtClean="0"/>
              <a:pPr/>
              <a:t>01-12-2016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D3E95B-174D-4175-BDF3-CCB136B9C8AD}" type="datetimeFigureOut">
              <a:rPr lang="es-CL" smtClean="0"/>
              <a:pPr/>
              <a:t>01-12-2016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CD3E95B-174D-4175-BDF3-CCB136B9C8AD}" type="datetimeFigureOut">
              <a:rPr lang="es-CL" smtClean="0"/>
              <a:pPr/>
              <a:t>01-12-2016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E95B-174D-4175-BDF3-CCB136B9C8AD}" type="datetimeFigureOut">
              <a:rPr lang="es-CL" smtClean="0"/>
              <a:pPr/>
              <a:t>01-12-2016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E95B-174D-4175-BDF3-CCB136B9C8AD}" type="datetimeFigureOut">
              <a:rPr lang="es-CL" smtClean="0"/>
              <a:pPr/>
              <a:t>01-12-2016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D3E95B-174D-4175-BDF3-CCB136B9C8AD}" type="datetimeFigureOut">
              <a:rPr lang="es-CL" smtClean="0"/>
              <a:pPr/>
              <a:t>01-12-2016</a:t>
            </a:fld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E95B-174D-4175-BDF3-CCB136B9C8AD}" type="datetimeFigureOut">
              <a:rPr lang="es-CL" smtClean="0"/>
              <a:pPr/>
              <a:t>01-12-2016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D3E95B-174D-4175-BDF3-CCB136B9C8AD}" type="datetimeFigureOut">
              <a:rPr lang="es-CL" smtClean="0"/>
              <a:pPr/>
              <a:t>01-12-2016</a:t>
            </a:fld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D3E95B-174D-4175-BDF3-CCB136B9C8AD}" type="datetimeFigureOut">
              <a:rPr lang="es-CL" smtClean="0"/>
              <a:pPr/>
              <a:t>01-12-2016</a:t>
            </a:fld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CD3E95B-174D-4175-BDF3-CCB136B9C8AD}" type="datetimeFigureOut">
              <a:rPr lang="es-CL" smtClean="0"/>
              <a:pPr/>
              <a:t>01-12-2016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2572166-8E27-4BE5-99E5-86EF1AEC81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1" name="10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763688" y="62068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RESUMEN</a:t>
            </a:r>
            <a:endParaRPr lang="es-CL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494534"/>
            <a:ext cx="6804248" cy="505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6560" y="3031172"/>
            <a:ext cx="690880" cy="795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684525"/>
            <a:ext cx="690880" cy="795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13 CuadroTexto"/>
          <p:cNvSpPr txBox="1"/>
          <p:nvPr/>
        </p:nvSpPr>
        <p:spPr>
          <a:xfrm>
            <a:off x="3705672" y="6091381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smtClean="0"/>
              <a:t>Montoya.-</a:t>
            </a:r>
            <a:endParaRPr lang="es-C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32656"/>
            <a:ext cx="2873943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692696"/>
            <a:ext cx="431444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212976"/>
            <a:ext cx="3870802" cy="1739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12 Conector recto"/>
          <p:cNvCxnSpPr/>
          <p:nvPr/>
        </p:nvCxnSpPr>
        <p:spPr>
          <a:xfrm rot="5400000">
            <a:off x="1619672" y="2852936"/>
            <a:ext cx="5184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cxnSp>
        <p:nvCxnSpPr>
          <p:cNvPr id="6" name="5 Conector recto"/>
          <p:cNvCxnSpPr/>
          <p:nvPr/>
        </p:nvCxnSpPr>
        <p:spPr>
          <a:xfrm>
            <a:off x="2771800" y="1556792"/>
            <a:ext cx="16561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124744"/>
            <a:ext cx="7380312" cy="312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8409470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04664"/>
            <a:ext cx="6723747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284984"/>
            <a:ext cx="5887178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6336704" cy="3320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284984"/>
            <a:ext cx="4464496" cy="3411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1" name="10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5926932"/>
            <a:ext cx="6480720" cy="931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88640"/>
            <a:ext cx="5616624" cy="5675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1" name="10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1979712" y="62068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5539" y="0"/>
            <a:ext cx="7172258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11" name="10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548680"/>
            <a:ext cx="7356817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7216" y="5589240"/>
            <a:ext cx="705678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0"/>
            <a:ext cx="6953242" cy="558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9779" y="404663"/>
            <a:ext cx="7066757" cy="564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6914" y="404664"/>
            <a:ext cx="7257086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7" y="4293096"/>
            <a:ext cx="3240360" cy="968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3" y="764704"/>
            <a:ext cx="7205959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6498" y="260648"/>
            <a:ext cx="7237502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6764" y="2564904"/>
            <a:ext cx="6917236" cy="26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2272</TotalTime>
  <Words>3</Words>
  <Application>Microsoft Office PowerPoint</Application>
  <PresentationFormat>Presentación en pantalla (4:3)</PresentationFormat>
  <Paragraphs>2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Century Schoolbook</vt:lpstr>
      <vt:lpstr>Wingdings</vt:lpstr>
      <vt:lpstr>Wingdings 2</vt:lpstr>
      <vt:lpstr>Mirador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Nachi</dc:creator>
  <cp:lastModifiedBy>Montoya</cp:lastModifiedBy>
  <cp:revision>24</cp:revision>
  <dcterms:created xsi:type="dcterms:W3CDTF">2011-08-24T01:10:40Z</dcterms:created>
  <dcterms:modified xsi:type="dcterms:W3CDTF">2016-12-01T14:25:45Z</dcterms:modified>
</cp:coreProperties>
</file>